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CB6F-AE0D-42EE-93A4-E00C2923F73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963C-2322-4A10-8F93-3155DF89A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1947-48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 dirty="0" smtClean="0"/>
              <a:t>May 1</a:t>
            </a:r>
            <a:r>
              <a:rPr lang="en-GB" sz="4900" baseline="30000" dirty="0" smtClean="0"/>
              <a:t>st</a:t>
            </a:r>
            <a:r>
              <a:rPr lang="en-GB" sz="4900" dirty="0" smtClean="0"/>
              <a:t>  1948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Banbury Charity Cup Final Played at Spencer </a:t>
            </a:r>
            <a:r>
              <a:rPr lang="en-GB" sz="2400" dirty="0" smtClean="0"/>
              <a:t>Stadium</a:t>
            </a:r>
            <a:br>
              <a:rPr lang="en-GB" sz="2400" dirty="0" smtClean="0"/>
            </a:br>
            <a:endParaRPr lang="en-GB" sz="2400" b="1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NAC  1 V 2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E. Watkins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					 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J. Powell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tich\Desktop\MCFC\MCFC Photos &amp; Reports\Photos &amp; Reports 1940s\1st Team 1947-48 Season\Banbury Charity Cup 1947-48\Banbury Charity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0"/>
            <a:ext cx="72866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? 1948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Banbury Guardian Cup Final Played at Spencer Stadium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err="1" smtClean="0"/>
              <a:t>Shenington</a:t>
            </a:r>
            <a:r>
              <a:rPr lang="en-GB" sz="1800" b="1" dirty="0" smtClean="0"/>
              <a:t>  2 v 1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E. Watkins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					 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F </a:t>
            </a:r>
            <a:r>
              <a:rPr lang="en-GB" sz="1800" b="1" dirty="0" err="1" smtClean="0"/>
              <a:t>Allitt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&amp; Reports 1940s\1st Team 1947-48 Season\Banbury Guardian Cup 1947-48\Banbury Guardian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0"/>
            <a:ext cx="685804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8</a:t>
            </a:r>
            <a:r>
              <a:rPr lang="en-GB" baseline="30000" dirty="0" smtClean="0"/>
              <a:t>th</a:t>
            </a:r>
            <a:r>
              <a:rPr lang="en-GB" dirty="0" smtClean="0"/>
              <a:t> 1948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Brackley (Myers) Charity Cup Final Played at Brackley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err="1" smtClean="0"/>
              <a:t>Syresham</a:t>
            </a:r>
            <a:r>
              <a:rPr lang="en-GB" sz="1800" b="1" dirty="0" smtClean="0"/>
              <a:t>  2 v 3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E. Watkins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Barnes				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	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C. Yates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 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N A </a:t>
            </a:r>
            <a:r>
              <a:rPr lang="en-GB" sz="1800" b="1" dirty="0" err="1" smtClean="0"/>
              <a:t>Barrick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Users\tich\Desktop\MCFC\MCFC Photos &amp; Reports\Photos &amp; Reports 1940s\1st Team 1947-48 Season\Brackley (Myers) Charity Cup 1947-48\Brackley (Myers) Charity Cup Re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0"/>
            <a:ext cx="657229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45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MIDDLETON CHENEY</vt:lpstr>
      <vt:lpstr>FIRST TEAM</vt:lpstr>
      <vt:lpstr>May 1st  1948 Banbury Charity Cup Final Played at Spencer Stadium </vt:lpstr>
      <vt:lpstr>Slide 4</vt:lpstr>
      <vt:lpstr>May ? 1948 Banbury Guardian Cup Final Played at Spencer Stadium</vt:lpstr>
      <vt:lpstr>Slide 6</vt:lpstr>
      <vt:lpstr>May 8th 1948 Brackley (Myers) Charity Cup Final Played at Brackley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9</cp:revision>
  <dcterms:created xsi:type="dcterms:W3CDTF">2010-09-07T16:46:21Z</dcterms:created>
  <dcterms:modified xsi:type="dcterms:W3CDTF">2010-09-09T19:49:26Z</dcterms:modified>
</cp:coreProperties>
</file>